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3" r:id="rId3"/>
    <p:sldId id="257" r:id="rId4"/>
    <p:sldId id="258" r:id="rId5"/>
    <p:sldId id="260" r:id="rId6"/>
    <p:sldId id="259" r:id="rId7"/>
    <p:sldId id="261" r:id="rId8"/>
    <p:sldId id="264" r:id="rId9"/>
    <p:sldId id="262" r:id="rId10"/>
  </p:sldIdLst>
  <p:sldSz cx="9144000" cy="6858000" type="screen4x3"/>
  <p:notesSz cx="6858000" cy="9144000"/>
  <p:defaultTextStyle>
    <a:defPPr>
      <a:defRPr lang="es-ES_trad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audio1.wav>
</file>

<file path=ppt/media/audio2.wav>
</file>

<file path=ppt/media/audio3.wav>
</file>

<file path=ppt/media/audio4.wav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_tradn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_trad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_trad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_trad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_tradn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_trad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_trad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_trad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_trad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_tradn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_tradn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_tradn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_trad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_tradn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_tradn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_tradn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_tradn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_trad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_trad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_trad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_trad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_tradn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650E01-A3D3-424C-AD00-C1D43350B5B3}" type="datetimeFigureOut">
              <a:rPr lang="es-ES_tradnl" smtClean="0"/>
              <a:pPr/>
              <a:t>01/12/2008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288AD5-2CCC-474A-AC8C-44E2F14AA357}" type="slidenum">
              <a:rPr lang="es-ES_tradnl" smtClean="0"/>
              <a:pPr/>
              <a:t>‹#›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_trad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audio" Target="../media/audio4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_tradnl" dirty="0" smtClean="0"/>
              <a:t>Otros verbos irregulares en el pretérito</a:t>
            </a:r>
            <a:endParaRPr lang="es-ES_tradnl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ES_tradnl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applause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Verbos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terminan</a:t>
            </a:r>
            <a:r>
              <a:rPr lang="en-US" dirty="0" smtClean="0"/>
              <a:t> en -</a:t>
            </a:r>
            <a:r>
              <a:rPr lang="en-US" dirty="0" err="1" smtClean="0"/>
              <a:t>ucir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O" dirty="0" smtClean="0"/>
              <a:t>Conducir</a:t>
            </a:r>
          </a:p>
          <a:p>
            <a:pPr>
              <a:buNone/>
            </a:pPr>
            <a:r>
              <a:rPr lang="es-CO" dirty="0" smtClean="0"/>
              <a:t>	Conduje		condujimos</a:t>
            </a:r>
          </a:p>
          <a:p>
            <a:pPr>
              <a:buNone/>
            </a:pPr>
            <a:r>
              <a:rPr lang="es-CO" dirty="0" smtClean="0"/>
              <a:t>	Condujiste	condujisteis</a:t>
            </a:r>
          </a:p>
          <a:p>
            <a:pPr>
              <a:buNone/>
            </a:pPr>
            <a:r>
              <a:rPr lang="es-CO" dirty="0" smtClean="0"/>
              <a:t>	Condujo		condujeron </a:t>
            </a:r>
          </a:p>
          <a:p>
            <a:r>
              <a:rPr lang="es-CO" dirty="0" smtClean="0"/>
              <a:t>Otros verbos de –</a:t>
            </a:r>
            <a:r>
              <a:rPr lang="es-CO" dirty="0" err="1" smtClean="0"/>
              <a:t>ucir</a:t>
            </a:r>
            <a:endParaRPr lang="es-CO" dirty="0" smtClean="0"/>
          </a:p>
          <a:p>
            <a:pPr lvl="1"/>
            <a:r>
              <a:rPr lang="es-CO" dirty="0" smtClean="0"/>
              <a:t>Traducir-</a:t>
            </a:r>
            <a:r>
              <a:rPr lang="es-CO" dirty="0" err="1" smtClean="0"/>
              <a:t>to</a:t>
            </a:r>
            <a:r>
              <a:rPr lang="es-CO" dirty="0" smtClean="0"/>
              <a:t> </a:t>
            </a:r>
            <a:r>
              <a:rPr lang="es-CO" dirty="0" err="1" smtClean="0"/>
              <a:t>translate</a:t>
            </a:r>
            <a:endParaRPr lang="es-CO" dirty="0" smtClean="0"/>
          </a:p>
          <a:p>
            <a:pPr lvl="1"/>
            <a:r>
              <a:rPr lang="es-CO" dirty="0" smtClean="0"/>
              <a:t>producir-</a:t>
            </a:r>
            <a:r>
              <a:rPr lang="es-CO" dirty="0" err="1" smtClean="0"/>
              <a:t>to</a:t>
            </a:r>
            <a:r>
              <a:rPr lang="es-CO" dirty="0" smtClean="0"/>
              <a:t> produce</a:t>
            </a:r>
          </a:p>
          <a:p>
            <a:pPr lvl="1">
              <a:buNone/>
            </a:pPr>
            <a:endParaRPr lang="es-CO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2" dur="1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7" dur="1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2" dur="1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7" dur="1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Los verbos que terminan con –</a:t>
            </a:r>
            <a:r>
              <a:rPr lang="es-ES_tradnl" dirty="0" err="1" smtClean="0"/>
              <a:t>aer</a:t>
            </a:r>
            <a:r>
              <a:rPr lang="es-ES_tradnl" dirty="0" smtClean="0"/>
              <a:t>, -</a:t>
            </a:r>
            <a:r>
              <a:rPr lang="es-ES_tradnl" dirty="0" err="1" smtClean="0"/>
              <a:t>eer</a:t>
            </a:r>
            <a:r>
              <a:rPr lang="es-ES_tradnl" dirty="0" smtClean="0"/>
              <a:t>-, oír, y - </a:t>
            </a:r>
            <a:r>
              <a:rPr lang="es-ES_tradnl" dirty="0" err="1" smtClean="0"/>
              <a:t>oer</a:t>
            </a:r>
            <a:endParaRPr lang="es-ES_trad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ES_tradnl" dirty="0" smtClean="0"/>
              <a:t>Estos verbos tienen una “Y” en la tercera persona(él, ella, </a:t>
            </a:r>
            <a:r>
              <a:rPr lang="es-ES_tradnl" dirty="0" err="1" smtClean="0"/>
              <a:t>ud</a:t>
            </a:r>
            <a:r>
              <a:rPr lang="es-ES_tradnl" dirty="0" smtClean="0"/>
              <a:t>, ellos, ellas, ustedes).</a:t>
            </a:r>
          </a:p>
          <a:p>
            <a:r>
              <a:rPr lang="es-ES_tradnl" dirty="0" smtClean="0"/>
              <a:t>Ejemplo</a:t>
            </a:r>
            <a:endParaRPr lang="es-ES_tradnl" dirty="0"/>
          </a:p>
          <a:p>
            <a:pPr lvl="1"/>
            <a:r>
              <a:rPr lang="es-ES_tradnl" sz="4000" dirty="0" smtClean="0"/>
              <a:t>Leer</a:t>
            </a:r>
          </a:p>
          <a:p>
            <a:pPr lvl="2">
              <a:buNone/>
            </a:pPr>
            <a:r>
              <a:rPr lang="es-ES_tradnl" sz="4000" dirty="0" smtClean="0"/>
              <a:t>Leí</a:t>
            </a:r>
          </a:p>
          <a:p>
            <a:pPr lvl="2">
              <a:buNone/>
            </a:pPr>
            <a:r>
              <a:rPr lang="es-ES_tradnl" sz="4000" dirty="0" smtClean="0"/>
              <a:t>Le</a:t>
            </a:r>
            <a:r>
              <a:rPr lang="es-ES_tradnl" sz="4000" u="sng" dirty="0" smtClean="0"/>
              <a:t>í</a:t>
            </a:r>
            <a:r>
              <a:rPr lang="es-ES_tradnl" sz="4000" dirty="0" smtClean="0"/>
              <a:t>ste</a:t>
            </a:r>
          </a:p>
          <a:p>
            <a:pPr lvl="2">
              <a:buNone/>
            </a:pPr>
            <a:r>
              <a:rPr lang="es-ES_tradnl" sz="4000" dirty="0" smtClean="0"/>
              <a:t>Le</a:t>
            </a:r>
            <a:r>
              <a:rPr lang="es-ES_tradnl" sz="4000" u="sng" dirty="0" smtClean="0"/>
              <a:t>y</a:t>
            </a:r>
            <a:r>
              <a:rPr lang="es-ES_tradnl" sz="4000" dirty="0" smtClean="0"/>
              <a:t>ó 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895600" y="3886200"/>
            <a:ext cx="3856953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_tradnl" sz="4000" dirty="0" smtClean="0"/>
              <a:t>Le</a:t>
            </a:r>
            <a:r>
              <a:rPr lang="es-ES_tradnl" sz="4000" u="sng" dirty="0" smtClean="0"/>
              <a:t>í</a:t>
            </a:r>
            <a:r>
              <a:rPr lang="es-ES_tradnl" sz="4000" dirty="0" smtClean="0"/>
              <a:t>mos</a:t>
            </a:r>
          </a:p>
          <a:p>
            <a:r>
              <a:rPr lang="es-ES_tradnl" sz="4000" dirty="0" smtClean="0"/>
              <a:t>Le</a:t>
            </a:r>
            <a:r>
              <a:rPr lang="es-ES_tradnl" sz="4000" u="sng" dirty="0" smtClean="0"/>
              <a:t>í</a:t>
            </a:r>
            <a:r>
              <a:rPr lang="es-ES_tradnl" sz="4000" dirty="0" smtClean="0"/>
              <a:t>steis</a:t>
            </a:r>
          </a:p>
          <a:p>
            <a:r>
              <a:rPr lang="es-ES_tradnl" sz="4000" dirty="0" smtClean="0"/>
              <a:t>Le</a:t>
            </a:r>
            <a:r>
              <a:rPr lang="es-ES_tradnl" sz="4000" u="sng" dirty="0" smtClean="0"/>
              <a:t>y</a:t>
            </a:r>
            <a:r>
              <a:rPr lang="es-ES_tradnl" sz="4000" dirty="0" smtClean="0"/>
              <a:t>eron (no tilde)</a:t>
            </a:r>
            <a:endParaRPr lang="es-ES_tradnl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2" dur="1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7" dur="1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2" dur="1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7" dur="1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2" dur="1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7" dur="1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Otros ejemplos</a:t>
            </a:r>
            <a:endParaRPr lang="es-ES_trad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Caerse</a:t>
            </a:r>
          </a:p>
          <a:p>
            <a:pPr>
              <a:buNone/>
            </a:pPr>
            <a:r>
              <a:rPr lang="es-ES_tradnl" sz="3600" dirty="0" smtClean="0"/>
              <a:t>	Me caí		</a:t>
            </a:r>
          </a:p>
          <a:p>
            <a:pPr>
              <a:buNone/>
            </a:pPr>
            <a:r>
              <a:rPr lang="es-ES_tradnl" sz="3600" dirty="0"/>
              <a:t>	T</a:t>
            </a:r>
            <a:r>
              <a:rPr lang="es-ES_tradnl" sz="3600" dirty="0" smtClean="0"/>
              <a:t>e caíste		</a:t>
            </a:r>
          </a:p>
          <a:p>
            <a:pPr>
              <a:buNone/>
            </a:pPr>
            <a:r>
              <a:rPr lang="es-ES_tradnl" sz="3600" dirty="0"/>
              <a:t>	S</a:t>
            </a:r>
            <a:r>
              <a:rPr lang="es-ES_tradnl" sz="3600" dirty="0" smtClean="0"/>
              <a:t>e cayó </a:t>
            </a:r>
            <a:r>
              <a:rPr lang="es-ES_tradnl" dirty="0" smtClean="0"/>
              <a:t>		</a:t>
            </a:r>
            <a:endParaRPr lang="es-ES_tradnl" dirty="0"/>
          </a:p>
        </p:txBody>
      </p:sp>
      <p:sp>
        <p:nvSpPr>
          <p:cNvPr id="4" name="TextBox 3"/>
          <p:cNvSpPr txBox="1"/>
          <p:nvPr/>
        </p:nvSpPr>
        <p:spPr>
          <a:xfrm>
            <a:off x="2819400" y="1676400"/>
            <a:ext cx="51054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s-ES_tradnl" sz="3600" dirty="0" smtClean="0"/>
          </a:p>
          <a:p>
            <a:r>
              <a:rPr lang="es-ES_tradnl" sz="3600" dirty="0" smtClean="0"/>
              <a:t>Nos caímos </a:t>
            </a:r>
            <a:endParaRPr lang="es-ES_tradnl" sz="3600" dirty="0"/>
          </a:p>
          <a:p>
            <a:r>
              <a:rPr lang="es-ES_tradnl" sz="3600" dirty="0" smtClean="0"/>
              <a:t>os caísteis</a:t>
            </a:r>
          </a:p>
          <a:p>
            <a:r>
              <a:rPr lang="es-ES_tradnl" sz="3600" dirty="0" smtClean="0"/>
              <a:t>Se cayeron(no tilde)</a:t>
            </a:r>
            <a:endParaRPr lang="es-ES_tradnl" sz="36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8" dur="1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3" dur="1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8" dur="1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Las excepciones </a:t>
            </a:r>
            <a:endParaRPr lang="es-ES_trad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219200"/>
            <a:ext cx="8229600" cy="2743200"/>
          </a:xfrm>
        </p:spPr>
        <p:txBody>
          <a:bodyPr/>
          <a:lstStyle/>
          <a:p>
            <a:r>
              <a:rPr lang="es-ES_tradnl" dirty="0" smtClean="0"/>
              <a:t>Los verbos que tienen TRAER NO siguen esta regla:</a:t>
            </a:r>
          </a:p>
          <a:p>
            <a:pPr lvl="2"/>
            <a:r>
              <a:rPr lang="es-ES_tradnl" dirty="0" smtClean="0"/>
              <a:t>Ejemplos:	</a:t>
            </a:r>
          </a:p>
          <a:p>
            <a:pPr lvl="3"/>
            <a:r>
              <a:rPr lang="es-ES_tradnl" dirty="0" smtClean="0"/>
              <a:t>Traer-</a:t>
            </a:r>
            <a:r>
              <a:rPr lang="es-ES_tradnl" dirty="0" err="1" smtClean="0"/>
              <a:t>to</a:t>
            </a:r>
            <a:r>
              <a:rPr lang="es-ES_tradnl" dirty="0" smtClean="0"/>
              <a:t> </a:t>
            </a:r>
            <a:r>
              <a:rPr lang="es-ES_tradnl" dirty="0" err="1" smtClean="0"/>
              <a:t>bring</a:t>
            </a:r>
            <a:endParaRPr lang="es-ES_tradnl" dirty="0" smtClean="0"/>
          </a:p>
          <a:p>
            <a:pPr lvl="3"/>
            <a:r>
              <a:rPr lang="es-ES_tradnl" dirty="0" err="1" smtClean="0"/>
              <a:t>Ataer-to</a:t>
            </a:r>
            <a:r>
              <a:rPr lang="es-ES_tradnl" dirty="0" smtClean="0"/>
              <a:t> </a:t>
            </a:r>
            <a:r>
              <a:rPr lang="es-ES_tradnl" dirty="0" err="1" smtClean="0"/>
              <a:t>attract</a:t>
            </a:r>
            <a:endParaRPr lang="es-ES_tradnl" dirty="0" smtClean="0"/>
          </a:p>
          <a:p>
            <a:pPr lvl="3"/>
            <a:r>
              <a:rPr lang="es-ES_tradnl" dirty="0" smtClean="0"/>
              <a:t>Distraer-</a:t>
            </a:r>
            <a:r>
              <a:rPr lang="es-ES_tradnl" dirty="0" err="1" smtClean="0"/>
              <a:t>unattract</a:t>
            </a:r>
            <a:endParaRPr lang="es-ES_tradnl" dirty="0"/>
          </a:p>
          <a:p>
            <a:pPr lvl="3"/>
            <a:endParaRPr lang="es-ES_tradnl" dirty="0"/>
          </a:p>
          <a:p>
            <a:pPr lvl="3"/>
            <a:endParaRPr lang="es-ES_tradnl" dirty="0" smtClean="0"/>
          </a:p>
        </p:txBody>
      </p:sp>
      <p:sp>
        <p:nvSpPr>
          <p:cNvPr id="5" name="TextBox 4"/>
          <p:cNvSpPr txBox="1"/>
          <p:nvPr/>
        </p:nvSpPr>
        <p:spPr>
          <a:xfrm>
            <a:off x="685800" y="3810000"/>
            <a:ext cx="2988703" cy="28623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_tradnl" sz="3600" dirty="0" smtClean="0"/>
              <a:t>Se conjuga:</a:t>
            </a:r>
            <a:endParaRPr lang="es-ES_tradnl" sz="3600" dirty="0"/>
          </a:p>
          <a:p>
            <a:r>
              <a:rPr lang="es-ES_tradnl" sz="3600" dirty="0" smtClean="0"/>
              <a:t>		Traer</a:t>
            </a:r>
          </a:p>
          <a:p>
            <a:r>
              <a:rPr lang="es-ES_tradnl" sz="3600" dirty="0" smtClean="0"/>
              <a:t>	Traje</a:t>
            </a:r>
          </a:p>
          <a:p>
            <a:r>
              <a:rPr lang="es-ES_tradnl" sz="3600" dirty="0"/>
              <a:t>	</a:t>
            </a:r>
            <a:r>
              <a:rPr lang="es-ES_tradnl" sz="3600" dirty="0" smtClean="0"/>
              <a:t>Trajiste</a:t>
            </a:r>
          </a:p>
          <a:p>
            <a:r>
              <a:rPr lang="es-ES_tradnl" sz="3600" dirty="0"/>
              <a:t>	T</a:t>
            </a:r>
            <a:r>
              <a:rPr lang="es-ES_tradnl" sz="3600" dirty="0" smtClean="0"/>
              <a:t>rajo</a:t>
            </a:r>
            <a:endParaRPr lang="es-ES_tradnl" sz="3600" dirty="0"/>
          </a:p>
        </p:txBody>
      </p:sp>
      <p:sp>
        <p:nvSpPr>
          <p:cNvPr id="6" name="TextBox 5"/>
          <p:cNvSpPr txBox="1"/>
          <p:nvPr/>
        </p:nvSpPr>
        <p:spPr>
          <a:xfrm>
            <a:off x="3200400" y="4953000"/>
            <a:ext cx="165423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_tradnl" sz="3200" dirty="0" smtClean="0"/>
              <a:t>Trajimos</a:t>
            </a:r>
          </a:p>
          <a:p>
            <a:r>
              <a:rPr lang="es-ES_tradnl" sz="3200" dirty="0" smtClean="0"/>
              <a:t>Trajisteis</a:t>
            </a:r>
          </a:p>
          <a:p>
            <a:r>
              <a:rPr lang="es-ES_tradnl" sz="3200" dirty="0" smtClean="0"/>
              <a:t>Trajeron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 vol="100000"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explode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2" dur="1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7" dur="1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2" dur="1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7" dur="1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2" dur="1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7" dur="1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Practica </a:t>
            </a:r>
            <a:endParaRPr lang="es-ES_trad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Oír(</a:t>
            </a:r>
            <a:r>
              <a:rPr lang="es-ES_tradnl" dirty="0" err="1" smtClean="0"/>
              <a:t>to</a:t>
            </a:r>
            <a:r>
              <a:rPr lang="es-ES_tradnl" dirty="0" smtClean="0"/>
              <a:t> </a:t>
            </a:r>
            <a:r>
              <a:rPr lang="es-ES_tradnl" dirty="0" err="1" smtClean="0"/>
              <a:t>hear</a:t>
            </a:r>
            <a:r>
              <a:rPr lang="es-ES_tradnl" dirty="0" smtClean="0"/>
              <a:t>)</a:t>
            </a:r>
          </a:p>
          <a:p>
            <a:r>
              <a:rPr lang="es-ES_tradnl" dirty="0" smtClean="0"/>
              <a:t> creer(</a:t>
            </a:r>
            <a:r>
              <a:rPr lang="es-ES_tradnl" dirty="0" err="1" smtClean="0"/>
              <a:t>to</a:t>
            </a:r>
            <a:r>
              <a:rPr lang="es-ES_tradnl" dirty="0" smtClean="0"/>
              <a:t> </a:t>
            </a:r>
            <a:r>
              <a:rPr lang="es-ES_tradnl" dirty="0" err="1" smtClean="0"/>
              <a:t>believe</a:t>
            </a:r>
            <a:r>
              <a:rPr lang="es-ES_tradnl" dirty="0" smtClean="0"/>
              <a:t>)</a:t>
            </a:r>
          </a:p>
          <a:p>
            <a:r>
              <a:rPr lang="es-ES_tradnl" dirty="0" smtClean="0"/>
              <a:t>Leer(</a:t>
            </a:r>
            <a:r>
              <a:rPr lang="es-ES_tradnl" dirty="0" err="1" smtClean="0"/>
              <a:t>to</a:t>
            </a:r>
            <a:r>
              <a:rPr lang="es-ES_tradnl" dirty="0" smtClean="0"/>
              <a:t> </a:t>
            </a:r>
            <a:r>
              <a:rPr lang="es-ES_tradnl" dirty="0" err="1" smtClean="0"/>
              <a:t>read</a:t>
            </a:r>
            <a:r>
              <a:rPr lang="es-ES_tradnl" dirty="0" smtClean="0"/>
              <a:t>)</a:t>
            </a:r>
          </a:p>
          <a:p>
            <a:r>
              <a:rPr lang="es-ES_tradnl" dirty="0" smtClean="0"/>
              <a:t>Caer (</a:t>
            </a:r>
            <a:r>
              <a:rPr lang="es-ES_tradnl" dirty="0" err="1" smtClean="0"/>
              <a:t>to</a:t>
            </a:r>
            <a:r>
              <a:rPr lang="es-ES_tradnl" dirty="0" smtClean="0"/>
              <a:t> </a:t>
            </a:r>
            <a:r>
              <a:rPr lang="es-ES_tradnl" dirty="0" err="1" smtClean="0"/>
              <a:t>fall</a:t>
            </a:r>
            <a:r>
              <a:rPr lang="es-ES_tradnl" dirty="0" smtClean="0"/>
              <a:t>)</a:t>
            </a:r>
          </a:p>
          <a:p>
            <a:r>
              <a:rPr lang="es-ES_tradnl" dirty="0" smtClean="0"/>
              <a:t>Atraer (</a:t>
            </a:r>
            <a:r>
              <a:rPr lang="es-ES_tradnl" dirty="0" err="1" smtClean="0"/>
              <a:t>to</a:t>
            </a:r>
            <a:r>
              <a:rPr lang="es-ES_tradnl" dirty="0" smtClean="0"/>
              <a:t> </a:t>
            </a:r>
            <a:r>
              <a:rPr lang="es-ES_tradnl" dirty="0" err="1" smtClean="0"/>
              <a:t>attract</a:t>
            </a:r>
            <a:r>
              <a:rPr lang="es-ES_tradnl" dirty="0" smtClean="0"/>
              <a:t>)</a:t>
            </a:r>
            <a:endParaRPr lang="es-ES_tradnl" dirty="0"/>
          </a:p>
          <a:p>
            <a:r>
              <a:rPr lang="es-ES_tradnl" dirty="0" smtClean="0"/>
              <a:t>Poseer(</a:t>
            </a:r>
            <a:r>
              <a:rPr lang="es-ES_tradnl" dirty="0" err="1" smtClean="0"/>
              <a:t>to</a:t>
            </a:r>
            <a:r>
              <a:rPr lang="es-ES_tradnl" dirty="0" smtClean="0"/>
              <a:t> </a:t>
            </a:r>
            <a:r>
              <a:rPr lang="es-ES_tradnl" dirty="0" err="1" smtClean="0"/>
              <a:t>possess</a:t>
            </a:r>
            <a:r>
              <a:rPr lang="es-ES_tradnl" dirty="0" smtClean="0"/>
              <a:t>)</a:t>
            </a:r>
          </a:p>
          <a:p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1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1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1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1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u="sng" dirty="0"/>
              <a:t>Los verbos que terminan en –</a:t>
            </a:r>
            <a:r>
              <a:rPr lang="es-ES" u="sng" dirty="0" err="1"/>
              <a:t>uir</a:t>
            </a:r>
            <a:endParaRPr lang="es-ES_trad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971800"/>
          </a:xfrm>
        </p:spPr>
        <p:txBody>
          <a:bodyPr/>
          <a:lstStyle/>
          <a:p>
            <a:r>
              <a:rPr lang="es-ES_tradnl" dirty="0" smtClean="0"/>
              <a:t>Estos también van a tener una “Y” en la tercera persona pero es un poco diferente:</a:t>
            </a:r>
          </a:p>
          <a:p>
            <a:pPr lvl="1"/>
            <a:r>
              <a:rPr lang="es-ES_tradnl" dirty="0" smtClean="0"/>
              <a:t>Construir-</a:t>
            </a:r>
            <a:r>
              <a:rPr lang="es-ES_tradnl" dirty="0" err="1" smtClean="0"/>
              <a:t>to</a:t>
            </a:r>
            <a:r>
              <a:rPr lang="es-ES_tradnl" dirty="0" smtClean="0"/>
              <a:t> </a:t>
            </a:r>
            <a:r>
              <a:rPr lang="es-ES_tradnl" dirty="0" err="1" smtClean="0"/>
              <a:t>construct</a:t>
            </a:r>
            <a:endParaRPr lang="es-ES_tradnl" dirty="0" smtClean="0"/>
          </a:p>
          <a:p>
            <a:pPr lvl="2">
              <a:buNone/>
            </a:pPr>
            <a:r>
              <a:rPr lang="es-ES_tradnl" dirty="0" smtClean="0"/>
              <a:t>Construí		construimos</a:t>
            </a:r>
          </a:p>
          <a:p>
            <a:pPr lvl="2">
              <a:buNone/>
            </a:pPr>
            <a:r>
              <a:rPr lang="es-ES_tradnl" dirty="0" smtClean="0"/>
              <a:t>Construiste		construisteis</a:t>
            </a:r>
          </a:p>
          <a:p>
            <a:pPr lvl="2">
              <a:buNone/>
            </a:pPr>
            <a:r>
              <a:rPr lang="es-ES_tradnl" dirty="0" smtClean="0"/>
              <a:t>Construyó 		construyeron </a:t>
            </a:r>
          </a:p>
          <a:p>
            <a:pPr lvl="2">
              <a:buNone/>
            </a:pPr>
            <a:endParaRPr lang="es-ES_tradnl" dirty="0"/>
          </a:p>
        </p:txBody>
      </p:sp>
      <p:sp>
        <p:nvSpPr>
          <p:cNvPr id="4" name="TextBox 3"/>
          <p:cNvSpPr txBox="1"/>
          <p:nvPr/>
        </p:nvSpPr>
        <p:spPr>
          <a:xfrm>
            <a:off x="685800" y="4343400"/>
            <a:ext cx="4292522" cy="267765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_tradnl" sz="2800" dirty="0" smtClean="0"/>
              <a:t>Algunos -</a:t>
            </a:r>
            <a:r>
              <a:rPr lang="es-ES_tradnl" sz="2800" dirty="0" err="1" smtClean="0"/>
              <a:t>uir</a:t>
            </a:r>
            <a:r>
              <a:rPr lang="es-ES_tradnl" sz="2800" dirty="0" smtClean="0"/>
              <a:t>:</a:t>
            </a:r>
          </a:p>
          <a:p>
            <a:r>
              <a:rPr lang="es-ES_tradnl" sz="2800" dirty="0"/>
              <a:t>	</a:t>
            </a:r>
            <a:r>
              <a:rPr lang="es-ES_tradnl" sz="2800" dirty="0" smtClean="0"/>
              <a:t>destruir-</a:t>
            </a:r>
            <a:r>
              <a:rPr lang="es-ES_tradnl" sz="2800" dirty="0" err="1" smtClean="0"/>
              <a:t>to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destroy</a:t>
            </a:r>
            <a:endParaRPr lang="es-ES_tradnl" sz="2800" dirty="0" smtClean="0"/>
          </a:p>
          <a:p>
            <a:r>
              <a:rPr lang="es-ES_tradnl" sz="2800" dirty="0"/>
              <a:t>	</a:t>
            </a:r>
            <a:r>
              <a:rPr lang="es-ES_tradnl" sz="2800" dirty="0" smtClean="0"/>
              <a:t> huir-</a:t>
            </a:r>
            <a:r>
              <a:rPr lang="es-ES_tradnl" sz="2800" dirty="0" err="1" smtClean="0"/>
              <a:t>to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flee</a:t>
            </a:r>
            <a:r>
              <a:rPr lang="es-ES_tradnl" sz="2800" dirty="0" smtClean="0"/>
              <a:t>/</a:t>
            </a:r>
            <a:r>
              <a:rPr lang="es-ES_tradnl" sz="2800" dirty="0" err="1" smtClean="0"/>
              <a:t>run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away</a:t>
            </a:r>
            <a:endParaRPr lang="es-ES_tradnl" sz="2800" dirty="0" smtClean="0"/>
          </a:p>
          <a:p>
            <a:r>
              <a:rPr lang="es-ES_tradnl" sz="2800" dirty="0"/>
              <a:t>	</a:t>
            </a:r>
            <a:r>
              <a:rPr lang="es-ES_tradnl" sz="2800" dirty="0" smtClean="0"/>
              <a:t>incluir-</a:t>
            </a:r>
            <a:r>
              <a:rPr lang="es-ES_tradnl" sz="2800" dirty="0" err="1" smtClean="0"/>
              <a:t>to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include</a:t>
            </a:r>
            <a:endParaRPr lang="es-ES_tradnl" sz="2800" dirty="0" smtClean="0"/>
          </a:p>
          <a:p>
            <a:r>
              <a:rPr lang="es-ES_tradnl" sz="2800" dirty="0"/>
              <a:t>	</a:t>
            </a:r>
            <a:r>
              <a:rPr lang="es-ES_tradnl" sz="2800" dirty="0" smtClean="0"/>
              <a:t>influir-</a:t>
            </a:r>
            <a:r>
              <a:rPr lang="es-ES_tradnl" sz="2800" dirty="0" err="1" smtClean="0"/>
              <a:t>to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influence</a:t>
            </a:r>
            <a:endParaRPr lang="es-ES_tradnl" sz="2800" dirty="0" smtClean="0"/>
          </a:p>
          <a:p>
            <a:endParaRPr lang="es-ES_tradnl" sz="2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push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8" dur="1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3" dur="1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8" dur="1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3" dur="1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8" dur="1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Practica </a:t>
            </a:r>
            <a:endParaRPr lang="es-ES_trad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err="1" smtClean="0"/>
              <a:t>She</a:t>
            </a:r>
            <a:r>
              <a:rPr lang="es-ES_tradnl" dirty="0" smtClean="0"/>
              <a:t> </a:t>
            </a:r>
            <a:r>
              <a:rPr lang="es-ES_tradnl" dirty="0" err="1" smtClean="0"/>
              <a:t>fled</a:t>
            </a:r>
            <a:endParaRPr lang="es-ES_tradnl" dirty="0" smtClean="0"/>
          </a:p>
          <a:p>
            <a:r>
              <a:rPr lang="es-ES_tradnl" dirty="0" err="1" smtClean="0"/>
              <a:t>We</a:t>
            </a:r>
            <a:r>
              <a:rPr lang="es-ES_tradnl" dirty="0" smtClean="0"/>
              <a:t> </a:t>
            </a:r>
            <a:r>
              <a:rPr lang="es-ES_tradnl" dirty="0" err="1" smtClean="0"/>
              <a:t>included</a:t>
            </a:r>
            <a:endParaRPr lang="es-ES_tradnl" dirty="0" smtClean="0"/>
          </a:p>
          <a:p>
            <a:r>
              <a:rPr lang="es-ES_tradnl" dirty="0" err="1" smtClean="0"/>
              <a:t>They</a:t>
            </a:r>
            <a:r>
              <a:rPr lang="es-ES_tradnl" dirty="0" smtClean="0"/>
              <a:t> </a:t>
            </a:r>
            <a:r>
              <a:rPr lang="es-ES_tradnl" dirty="0" err="1" smtClean="0"/>
              <a:t>influenced</a:t>
            </a:r>
            <a:endParaRPr lang="es-ES_tradnl" dirty="0" smtClean="0"/>
          </a:p>
          <a:p>
            <a:r>
              <a:rPr lang="es-ES_tradnl" dirty="0" smtClean="0"/>
              <a:t>I </a:t>
            </a:r>
            <a:r>
              <a:rPr lang="es-ES_tradnl" dirty="0" err="1" smtClean="0"/>
              <a:t>fled</a:t>
            </a:r>
            <a:endParaRPr lang="es-ES_tradnl" dirty="0" smtClean="0"/>
          </a:p>
          <a:p>
            <a:r>
              <a:rPr lang="es-ES_tradnl" dirty="0" smtClean="0"/>
              <a:t>I </a:t>
            </a:r>
            <a:r>
              <a:rPr lang="es-ES_tradnl" dirty="0" err="1" smtClean="0"/>
              <a:t>heard</a:t>
            </a:r>
            <a:endParaRPr lang="es-ES_tradnl" dirty="0" smtClean="0"/>
          </a:p>
          <a:p>
            <a:r>
              <a:rPr lang="es-ES_tradnl" dirty="0" err="1" smtClean="0"/>
              <a:t>She</a:t>
            </a:r>
            <a:r>
              <a:rPr lang="es-ES_tradnl" dirty="0" smtClean="0"/>
              <a:t> </a:t>
            </a:r>
            <a:r>
              <a:rPr lang="es-ES_tradnl" dirty="0" err="1" smtClean="0"/>
              <a:t>believed</a:t>
            </a:r>
            <a:endParaRPr lang="es-ES_tradnl" dirty="0" smtClean="0"/>
          </a:p>
          <a:p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push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0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push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push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2" dur="1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0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push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7" dur="1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push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2" dur="1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0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push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Práctica:</a:t>
            </a:r>
            <a:endParaRPr lang="es-ES_tradnl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143000"/>
            <a:ext cx="8229600" cy="5715000"/>
          </a:xfrm>
        </p:spPr>
        <p:txBody>
          <a:bodyPr>
            <a:normAutofit/>
          </a:bodyPr>
          <a:lstStyle/>
          <a:p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err="1" smtClean="0"/>
              <a:t>baseball</a:t>
            </a:r>
            <a:r>
              <a:rPr lang="es-ES_tradnl" dirty="0" smtClean="0"/>
              <a:t> </a:t>
            </a:r>
            <a:r>
              <a:rPr lang="es-ES_tradnl" dirty="0" err="1" smtClean="0"/>
              <a:t>player</a:t>
            </a:r>
            <a:r>
              <a:rPr lang="es-ES_tradnl" dirty="0" smtClean="0"/>
              <a:t> </a:t>
            </a:r>
            <a:r>
              <a:rPr lang="es-ES_tradnl" dirty="0" err="1" smtClean="0"/>
              <a:t>brought</a:t>
            </a:r>
            <a:r>
              <a:rPr lang="es-ES_tradnl" dirty="0" smtClean="0"/>
              <a:t> </a:t>
            </a:r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err="1" smtClean="0"/>
              <a:t>gloves</a:t>
            </a:r>
            <a:r>
              <a:rPr lang="es-ES_tradnl" dirty="0" smtClean="0"/>
              <a:t> </a:t>
            </a:r>
          </a:p>
          <a:p>
            <a:pPr lvl="1"/>
            <a:r>
              <a:rPr lang="es-ES_tradnl" dirty="0" smtClean="0"/>
              <a:t>El jugador de beisbol trajo los guantes.</a:t>
            </a:r>
          </a:p>
          <a:p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err="1" smtClean="0"/>
              <a:t>disaster</a:t>
            </a:r>
            <a:r>
              <a:rPr lang="es-ES_tradnl" dirty="0" smtClean="0"/>
              <a:t> </a:t>
            </a:r>
            <a:r>
              <a:rPr lang="es-ES_tradnl" dirty="0" err="1" smtClean="0"/>
              <a:t>destroyed</a:t>
            </a:r>
            <a:r>
              <a:rPr lang="es-ES_tradnl" dirty="0" smtClean="0"/>
              <a:t> </a:t>
            </a:r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err="1" smtClean="0"/>
              <a:t>house</a:t>
            </a:r>
            <a:r>
              <a:rPr lang="es-ES_tradnl" dirty="0" smtClean="0"/>
              <a:t>.</a:t>
            </a:r>
          </a:p>
          <a:p>
            <a:pPr lvl="1"/>
            <a:r>
              <a:rPr lang="es-ES_tradnl" dirty="0" smtClean="0"/>
              <a:t>El desastre destruyó la casa. </a:t>
            </a:r>
          </a:p>
          <a:p>
            <a:r>
              <a:rPr lang="es-ES_tradnl" dirty="0" err="1" smtClean="0"/>
              <a:t>She</a:t>
            </a:r>
            <a:r>
              <a:rPr lang="es-ES_tradnl" dirty="0" smtClean="0"/>
              <a:t> </a:t>
            </a:r>
            <a:r>
              <a:rPr lang="es-ES_tradnl" dirty="0" err="1" smtClean="0"/>
              <a:t>drove</a:t>
            </a:r>
            <a:r>
              <a:rPr lang="es-ES_tradnl" dirty="0" smtClean="0"/>
              <a:t> </a:t>
            </a:r>
            <a:r>
              <a:rPr lang="es-ES_tradnl" dirty="0" err="1" smtClean="0"/>
              <a:t>to</a:t>
            </a:r>
            <a:r>
              <a:rPr lang="es-ES_tradnl" dirty="0" smtClean="0"/>
              <a:t> </a:t>
            </a:r>
            <a:r>
              <a:rPr lang="es-ES_tradnl" dirty="0" err="1" smtClean="0"/>
              <a:t>the</a:t>
            </a:r>
            <a:r>
              <a:rPr lang="es-ES_tradnl" dirty="0" smtClean="0"/>
              <a:t> match.</a:t>
            </a:r>
          </a:p>
          <a:p>
            <a:pPr lvl="1"/>
            <a:r>
              <a:rPr lang="es-ES_tradnl" dirty="0" smtClean="0"/>
              <a:t>Ella condujo al partido.</a:t>
            </a:r>
          </a:p>
          <a:p>
            <a:r>
              <a:rPr lang="es-ES_tradnl" dirty="0" err="1" smtClean="0"/>
              <a:t>We</a:t>
            </a:r>
            <a:r>
              <a:rPr lang="es-ES_tradnl" dirty="0" smtClean="0"/>
              <a:t> </a:t>
            </a:r>
            <a:r>
              <a:rPr lang="es-ES_tradnl" dirty="0" err="1" smtClean="0"/>
              <a:t>fell</a:t>
            </a:r>
            <a:r>
              <a:rPr lang="es-ES_tradnl" dirty="0" smtClean="0"/>
              <a:t> </a:t>
            </a:r>
            <a:r>
              <a:rPr lang="es-ES_tradnl" dirty="0" err="1" smtClean="0"/>
              <a:t>down</a:t>
            </a:r>
            <a:r>
              <a:rPr lang="es-ES_tradnl" dirty="0" smtClean="0"/>
              <a:t> </a:t>
            </a:r>
            <a:r>
              <a:rPr lang="es-ES_tradnl" dirty="0" err="1" smtClean="0"/>
              <a:t>when</a:t>
            </a:r>
            <a:r>
              <a:rPr lang="es-ES_tradnl" dirty="0" smtClean="0"/>
              <a:t> </a:t>
            </a:r>
            <a:r>
              <a:rPr lang="es-ES_tradnl" dirty="0" err="1" smtClean="0"/>
              <a:t>we</a:t>
            </a:r>
            <a:r>
              <a:rPr lang="es-ES_tradnl" dirty="0" smtClean="0"/>
              <a:t> </a:t>
            </a:r>
            <a:r>
              <a:rPr lang="es-ES_tradnl" dirty="0" err="1" smtClean="0"/>
              <a:t>entered</a:t>
            </a:r>
            <a:r>
              <a:rPr lang="es-ES_tradnl" dirty="0" smtClean="0"/>
              <a:t>.</a:t>
            </a:r>
          </a:p>
          <a:p>
            <a:pPr lvl="1"/>
            <a:r>
              <a:rPr lang="es-ES_tradnl" dirty="0" smtClean="0"/>
              <a:t>Nos caímos cuando entramos </a:t>
            </a:r>
          </a:p>
          <a:p>
            <a:r>
              <a:rPr lang="es-ES_tradnl" dirty="0" err="1" smtClean="0"/>
              <a:t>They</a:t>
            </a:r>
            <a:r>
              <a:rPr lang="es-ES_tradnl" dirty="0" smtClean="0"/>
              <a:t> </a:t>
            </a:r>
            <a:r>
              <a:rPr lang="es-ES_tradnl" dirty="0" err="1" smtClean="0"/>
              <a:t>read</a:t>
            </a:r>
            <a:r>
              <a:rPr lang="es-ES_tradnl" dirty="0" smtClean="0"/>
              <a:t> </a:t>
            </a:r>
            <a:r>
              <a:rPr lang="es-ES_tradnl" dirty="0" err="1" smtClean="0"/>
              <a:t>during</a:t>
            </a:r>
            <a:r>
              <a:rPr lang="es-ES_tradnl" dirty="0" smtClean="0"/>
              <a:t> </a:t>
            </a:r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err="1" smtClean="0"/>
              <a:t>Theatrical</a:t>
            </a:r>
            <a:r>
              <a:rPr lang="es-ES_tradnl" dirty="0" smtClean="0"/>
              <a:t> </a:t>
            </a:r>
            <a:r>
              <a:rPr lang="es-ES_tradnl" dirty="0" err="1" smtClean="0"/>
              <a:t>play</a:t>
            </a:r>
            <a:r>
              <a:rPr lang="es-ES_tradnl" dirty="0" smtClean="0"/>
              <a:t>. </a:t>
            </a:r>
          </a:p>
          <a:p>
            <a:pPr lvl="1"/>
            <a:r>
              <a:rPr lang="es-ES_tradnl" dirty="0" smtClean="0"/>
              <a:t>Ellos leyeron durante la obra teatral. </a:t>
            </a:r>
          </a:p>
          <a:p>
            <a:endParaRPr lang="es-ES_tradnl" dirty="0" smtClean="0"/>
          </a:p>
          <a:p>
            <a:endParaRPr lang="es-ES_tradnl" dirty="0" smtClean="0"/>
          </a:p>
          <a:p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7" dur="1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voltage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2" dur="1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17" dur="1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voltage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2" dur="1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7" dur="1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voltage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2" dur="1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0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voltage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37" dur="1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voltage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2" dur="1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47" dur="1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4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voltage.wav" builtIn="1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52" dur="1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228</Words>
  <Application>Microsoft Office PowerPoint</Application>
  <PresentationFormat>On-screen Show (4:3)</PresentationFormat>
  <Paragraphs>79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Otros verbos irregulares en el pretérito</vt:lpstr>
      <vt:lpstr>Verbos que terminan en -ucir</vt:lpstr>
      <vt:lpstr>Los verbos que terminan con –aer, -eer-, oír, y - oer</vt:lpstr>
      <vt:lpstr>Otros ejemplos</vt:lpstr>
      <vt:lpstr>Las excepciones </vt:lpstr>
      <vt:lpstr>Practica </vt:lpstr>
      <vt:lpstr>Los verbos que terminan en –uir</vt:lpstr>
      <vt:lpstr>Practica </vt:lpstr>
      <vt:lpstr>Práctica:</vt:lpstr>
    </vt:vector>
  </TitlesOfParts>
  <Company>Scarsdale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Otros verbos irregulares en el pretérito</dc:title>
  <dc:creator>User</dc:creator>
  <cp:lastModifiedBy>User</cp:lastModifiedBy>
  <cp:revision>14</cp:revision>
  <dcterms:created xsi:type="dcterms:W3CDTF">2008-10-24T13:11:40Z</dcterms:created>
  <dcterms:modified xsi:type="dcterms:W3CDTF">2008-12-01T12:47:43Z</dcterms:modified>
</cp:coreProperties>
</file>

<file path=docProps/thumbnail.jpeg>
</file>